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6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D3FB7-F464-7C4B-A8AC-0C81F9867893}" type="datetimeFigureOut">
              <a:rPr lang="en-US" smtClean="0"/>
              <a:t>3/6/17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3EA07-BE88-4B48-A637-B3DE5D43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3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F46F92D-10DC-4E4F-963E-314554B23DBE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94B1996-B05A-3947-8CE3-B13D9EBC4183}" type="slidenum">
              <a:rPr lang="en-US" sz="1200">
                <a:latin typeface="Calibri" charset="0"/>
              </a:rPr>
              <a:pPr algn="r" eaLnBrk="1" hangingPunct="1"/>
              <a:t>2</a:t>
            </a:fld>
            <a:endParaRPr lang="en-US" sz="1200">
              <a:latin typeface="Calibri" charset="0"/>
            </a:endParaRPr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30" tIns="44865" rIns="89730" bIns="44865"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6DD34402-C589-8642-8F92-E85C01FBC669}" type="slidenum">
              <a:rPr lang="en-US" sz="1200"/>
              <a:pPr algn="r" eaLnBrk="1" hangingPunct="1"/>
              <a:t>2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89730" tIns="44865" rIns="89730" bIns="44865"/>
          <a:lstStyle/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r>
              <a:rPr lang="en-US"/>
              <a:t>----- Meeting Notes (8/16/12 14:14) -----</a:t>
            </a:r>
          </a:p>
          <a:p>
            <a:pPr eaLnBrk="1" hangingPunct="1">
              <a:spcBef>
                <a:spcPct val="0"/>
              </a:spcBef>
            </a:pPr>
            <a:r>
              <a:rPr lang="en-US"/>
              <a:t>Regional spelled wrong.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r>
              <a:rPr lang="en-US"/>
              <a:t>USF</a:t>
            </a:r>
          </a:p>
        </p:txBody>
      </p:sp>
    </p:spTree>
    <p:extLst>
      <p:ext uri="{BB962C8B-B14F-4D97-AF65-F5344CB8AC3E}">
        <p14:creationId xmlns:p14="http://schemas.microsoft.com/office/powerpoint/2010/main" val="154761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9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3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1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3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7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3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0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31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9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0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F2182-90CD-9843-9742-A610284E8B11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7051D-8FE4-D04C-AA47-2AB2BAF6B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00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5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80000"/>
          </a:blip>
          <a:stretch>
            <a:fillRect/>
          </a:stretch>
        </p:blipFill>
        <p:spPr>
          <a:xfrm>
            <a:off x="0" y="50878"/>
            <a:ext cx="5941949" cy="6858000"/>
          </a:xfrm>
          <a:prstGeom prst="rect">
            <a:avLst/>
          </a:prstGeom>
        </p:spPr>
      </p:pic>
      <p:grpSp>
        <p:nvGrpSpPr>
          <p:cNvPr id="25601" name="Group 25"/>
          <p:cNvGrpSpPr>
            <a:grpSpLocks/>
          </p:cNvGrpSpPr>
          <p:nvPr/>
        </p:nvGrpSpPr>
        <p:grpSpPr bwMode="auto">
          <a:xfrm>
            <a:off x="259806" y="55017"/>
            <a:ext cx="8884194" cy="6597362"/>
            <a:chOff x="152401" y="-280366"/>
            <a:chExt cx="10887978" cy="8085364"/>
          </a:xfrm>
        </p:grpSpPr>
        <p:sp>
          <p:nvSpPr>
            <p:cNvPr id="25607" name="Text Box 4"/>
            <p:cNvSpPr txBox="1">
              <a:spLocks noChangeArrowheads="1"/>
            </p:cNvSpPr>
            <p:nvPr/>
          </p:nvSpPr>
          <p:spPr bwMode="auto">
            <a:xfrm>
              <a:off x="3974757" y="-280366"/>
              <a:ext cx="2590799" cy="905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dirty="0">
                  <a:latin typeface="Gill Sans"/>
                  <a:cs typeface="Gill Sans"/>
                </a:rPr>
                <a:t>Rural Northern Area Simulation Collaborative (RNASC)</a:t>
              </a:r>
              <a:endParaRPr lang="en-US" sz="1200" dirty="0">
                <a:latin typeface="Gill Sans"/>
                <a:cs typeface="Gill Sans"/>
              </a:endParaRPr>
            </a:p>
          </p:txBody>
        </p:sp>
        <p:sp>
          <p:nvSpPr>
            <p:cNvPr id="25608" name="Text Box 5"/>
            <p:cNvSpPr txBox="1">
              <a:spLocks noChangeArrowheads="1"/>
            </p:cNvSpPr>
            <p:nvPr/>
          </p:nvSpPr>
          <p:spPr bwMode="auto">
            <a:xfrm>
              <a:off x="3841535" y="958679"/>
              <a:ext cx="3200399" cy="641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dirty="0">
                  <a:latin typeface="Gill Sans"/>
                  <a:cs typeface="Gill Sans"/>
                </a:rPr>
                <a:t>Capital Area Simulation Collaborative (CASC)</a:t>
              </a:r>
            </a:p>
          </p:txBody>
        </p:sp>
        <p:sp>
          <p:nvSpPr>
            <p:cNvPr id="25609" name="Text Box 6"/>
            <p:cNvSpPr txBox="1">
              <a:spLocks noChangeArrowheads="1"/>
            </p:cNvSpPr>
            <p:nvPr/>
          </p:nvSpPr>
          <p:spPr bwMode="auto">
            <a:xfrm>
              <a:off x="3810001" y="2133600"/>
              <a:ext cx="2438399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1200" b="1">
                <a:latin typeface="Times New Roman" charset="0"/>
              </a:endParaRPr>
            </a:p>
          </p:txBody>
        </p:sp>
        <p:sp>
          <p:nvSpPr>
            <p:cNvPr id="25610" name="Text Box 7"/>
            <p:cNvSpPr txBox="1">
              <a:spLocks noChangeArrowheads="1"/>
            </p:cNvSpPr>
            <p:nvPr/>
          </p:nvSpPr>
          <p:spPr bwMode="auto">
            <a:xfrm>
              <a:off x="4203357" y="1767008"/>
              <a:ext cx="2362199" cy="641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dirty="0">
                  <a:latin typeface="Gill Sans"/>
                  <a:cs typeface="Gill Sans"/>
                </a:rPr>
                <a:t>Bay Area Simulation Collaborative (BASC)</a:t>
              </a:r>
            </a:p>
          </p:txBody>
        </p:sp>
        <p:sp>
          <p:nvSpPr>
            <p:cNvPr id="25611" name="Text Box 8"/>
            <p:cNvSpPr txBox="1">
              <a:spLocks noChangeArrowheads="1"/>
            </p:cNvSpPr>
            <p:nvPr/>
          </p:nvSpPr>
          <p:spPr bwMode="auto">
            <a:xfrm>
              <a:off x="5239227" y="2699294"/>
              <a:ext cx="2607964" cy="641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dirty="0">
                  <a:latin typeface="Gill Sans"/>
                  <a:cs typeface="Gill Sans"/>
                </a:rPr>
                <a:t>Central Valley Simulation Collaborative (CVSC)</a:t>
              </a:r>
              <a:endParaRPr lang="en-US" sz="1200" dirty="0">
                <a:latin typeface="Gill Sans"/>
                <a:cs typeface="Gill Sans"/>
              </a:endParaRPr>
            </a:p>
          </p:txBody>
        </p:sp>
        <p:sp>
          <p:nvSpPr>
            <p:cNvPr id="25612" name="Text Box 9"/>
            <p:cNvSpPr txBox="1">
              <a:spLocks noChangeArrowheads="1"/>
            </p:cNvSpPr>
            <p:nvPr/>
          </p:nvSpPr>
          <p:spPr bwMode="auto">
            <a:xfrm>
              <a:off x="152401" y="5410200"/>
              <a:ext cx="182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endParaRPr lang="en-US" sz="1200">
                <a:latin typeface="Times New Roman" charset="0"/>
              </a:endParaRPr>
            </a:p>
          </p:txBody>
        </p:sp>
        <p:sp>
          <p:nvSpPr>
            <p:cNvPr id="25613" name="Text Box 10"/>
            <p:cNvSpPr txBox="1">
              <a:spLocks noChangeArrowheads="1"/>
            </p:cNvSpPr>
            <p:nvPr/>
          </p:nvSpPr>
          <p:spPr bwMode="auto">
            <a:xfrm>
              <a:off x="5573434" y="3887291"/>
              <a:ext cx="3124199" cy="641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dirty="0">
                  <a:latin typeface="Gill Sans"/>
                  <a:cs typeface="Gill Sans"/>
                </a:rPr>
                <a:t>Southern California Simulation Collaborative (SCSC)</a:t>
              </a:r>
              <a:endParaRPr lang="en-US" sz="1200" dirty="0">
                <a:latin typeface="Gill Sans"/>
                <a:cs typeface="Gill Sans"/>
              </a:endParaRPr>
            </a:p>
          </p:txBody>
        </p:sp>
        <p:sp>
          <p:nvSpPr>
            <p:cNvPr id="25614" name="Text Box 11"/>
            <p:cNvSpPr txBox="1">
              <a:spLocks noChangeArrowheads="1"/>
            </p:cNvSpPr>
            <p:nvPr/>
          </p:nvSpPr>
          <p:spPr bwMode="auto">
            <a:xfrm>
              <a:off x="6019800" y="4876800"/>
              <a:ext cx="2895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1200" b="1">
                <a:latin typeface="Times New Roman" charset="0"/>
              </a:endParaRPr>
            </a:p>
          </p:txBody>
        </p:sp>
        <p:sp>
          <p:nvSpPr>
            <p:cNvPr id="25615" name="Text Box 12"/>
            <p:cNvSpPr txBox="1">
              <a:spLocks noChangeArrowheads="1"/>
            </p:cNvSpPr>
            <p:nvPr/>
          </p:nvSpPr>
          <p:spPr bwMode="auto">
            <a:xfrm>
              <a:off x="7337039" y="6095999"/>
              <a:ext cx="2590799" cy="641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dirty="0">
                  <a:latin typeface="Gill Sans"/>
                  <a:cs typeface="Gill Sans"/>
                </a:rPr>
                <a:t>San Diego Simulation Collaborative (SDSC)</a:t>
              </a:r>
              <a:endParaRPr lang="en-US" sz="1200" dirty="0">
                <a:latin typeface="Gill Sans"/>
                <a:cs typeface="Gill Sans"/>
              </a:endParaRPr>
            </a:p>
          </p:txBody>
        </p:sp>
        <p:sp>
          <p:nvSpPr>
            <p:cNvPr id="25616" name="Line 13"/>
            <p:cNvSpPr>
              <a:spLocks noChangeShapeType="1"/>
            </p:cNvSpPr>
            <p:nvPr/>
          </p:nvSpPr>
          <p:spPr bwMode="auto">
            <a:xfrm flipH="1">
              <a:off x="1464554" y="-24179"/>
              <a:ext cx="2738802" cy="143470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7" name="Line 14"/>
            <p:cNvSpPr>
              <a:spLocks noChangeShapeType="1"/>
            </p:cNvSpPr>
            <p:nvPr/>
          </p:nvSpPr>
          <p:spPr bwMode="auto">
            <a:xfrm flipH="1">
              <a:off x="1981198" y="1282766"/>
              <a:ext cx="2362201" cy="14165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8" name="Line 15"/>
            <p:cNvSpPr>
              <a:spLocks noChangeShapeType="1"/>
            </p:cNvSpPr>
            <p:nvPr/>
          </p:nvSpPr>
          <p:spPr bwMode="auto">
            <a:xfrm flipH="1">
              <a:off x="1587694" y="2181768"/>
              <a:ext cx="2755705" cy="150094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9" name="Line 16"/>
            <p:cNvSpPr>
              <a:spLocks noChangeShapeType="1"/>
            </p:cNvSpPr>
            <p:nvPr/>
          </p:nvSpPr>
          <p:spPr bwMode="auto">
            <a:xfrm flipH="1">
              <a:off x="5274128" y="6500554"/>
              <a:ext cx="2354453" cy="13044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0" name="Line 18"/>
            <p:cNvSpPr>
              <a:spLocks noChangeShapeType="1"/>
            </p:cNvSpPr>
            <p:nvPr/>
          </p:nvSpPr>
          <p:spPr bwMode="auto">
            <a:xfrm flipH="1">
              <a:off x="3006167" y="3046735"/>
              <a:ext cx="2413727" cy="115621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1" name="Line 21"/>
            <p:cNvSpPr>
              <a:spLocks noChangeShapeType="1"/>
            </p:cNvSpPr>
            <p:nvPr/>
          </p:nvSpPr>
          <p:spPr bwMode="auto">
            <a:xfrm flipH="1">
              <a:off x="4203355" y="4395883"/>
              <a:ext cx="1816443" cy="221764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Text Box 22"/>
            <p:cNvSpPr txBox="1">
              <a:spLocks noChangeArrowheads="1"/>
            </p:cNvSpPr>
            <p:nvPr/>
          </p:nvSpPr>
          <p:spPr bwMode="auto">
            <a:xfrm>
              <a:off x="7041934" y="94566"/>
              <a:ext cx="3998445" cy="1952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2880" tIns="137160" rIns="182880" bIns="137160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  <a:spcBef>
                  <a:spcPct val="50000"/>
                </a:spcBef>
              </a:pPr>
              <a:r>
                <a:rPr lang="en-US" sz="2000" b="1" dirty="0">
                  <a:latin typeface="Gill Sans"/>
                  <a:cs typeface="Gill Sans"/>
                </a:rPr>
                <a:t>California Simulation Alliance </a:t>
              </a:r>
              <a:r>
                <a:rPr lang="en-US" sz="2000" b="1" dirty="0" smtClean="0">
                  <a:latin typeface="Gill Sans"/>
                  <a:cs typeface="Gill Sans"/>
                </a:rPr>
                <a:t>Regional </a:t>
              </a:r>
              <a:r>
                <a:rPr lang="en-US" sz="2000" b="1" dirty="0" err="1">
                  <a:latin typeface="Gill Sans"/>
                  <a:cs typeface="Gill Sans"/>
                </a:rPr>
                <a:t>Collaboratives</a:t>
              </a:r>
              <a:endParaRPr lang="en-US" sz="2000" b="1" dirty="0">
                <a:latin typeface="Gill Sans"/>
                <a:cs typeface="Gill Sans"/>
              </a:endParaRPr>
            </a:p>
          </p:txBody>
        </p:sp>
      </p:grpSp>
      <p:sp>
        <p:nvSpPr>
          <p:cNvPr id="25604" name="Line 21"/>
          <p:cNvSpPr>
            <a:spLocks noChangeShapeType="1"/>
          </p:cNvSpPr>
          <p:nvPr/>
        </p:nvSpPr>
        <p:spPr bwMode="auto">
          <a:xfrm flipH="1">
            <a:off x="4683171" y="4487172"/>
            <a:ext cx="1447946" cy="5686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22"/>
          <p:cNvSpPr>
            <a:spLocks noChangeArrowheads="1"/>
          </p:cNvSpPr>
          <p:nvPr/>
        </p:nvSpPr>
        <p:spPr bwMode="auto">
          <a:xfrm>
            <a:off x="5605220" y="4166025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 dirty="0">
                <a:latin typeface="Gill Sans"/>
                <a:cs typeface="Gill Sans"/>
              </a:rPr>
              <a:t>Inland Empire Simulation Collaborative (IESC</a:t>
            </a:r>
            <a:r>
              <a:rPr lang="en-US" sz="1800" dirty="0">
                <a:latin typeface="Gill Sans"/>
                <a:cs typeface="Gill Sans"/>
              </a:rPr>
              <a:t>)</a:t>
            </a:r>
            <a:endParaRPr lang="en-US" sz="1600" dirty="0">
              <a:latin typeface="Gill Sans"/>
              <a:cs typeface="Gill San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806" y="5781118"/>
            <a:ext cx="1761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March,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537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6385</TotalTime>
  <Words>74</Words>
  <Application>Microsoft Macintosh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Gill Sans</vt:lpstr>
      <vt:lpstr>ＭＳ Ｐゴシック</vt:lpstr>
      <vt:lpstr>Times New Roman</vt:lpstr>
      <vt:lpstr>Arial</vt:lpstr>
      <vt:lpstr>Office Theme</vt:lpstr>
      <vt:lpstr>PowerPoint Presentation</vt:lpstr>
      <vt:lpstr>PowerPoint Presentation</vt:lpstr>
    </vt:vector>
  </TitlesOfParts>
  <Company>University of San Francisco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Waxman, KT</dc:creator>
  <cp:lastModifiedBy>Microsoft Office User</cp:lastModifiedBy>
  <cp:revision>4</cp:revision>
  <dcterms:created xsi:type="dcterms:W3CDTF">2016-11-23T23:31:57Z</dcterms:created>
  <dcterms:modified xsi:type="dcterms:W3CDTF">2017-03-11T15:52:16Z</dcterms:modified>
</cp:coreProperties>
</file>